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00FF"/>
    <a:srgbClr val="D2ECB6"/>
    <a:srgbClr val="99FF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>
            <a:alpha val="6862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323528" y="332656"/>
            <a:ext cx="8496944" cy="6192688"/>
          </a:xfrm>
          <a:prstGeom prst="round2Same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03cd1b9cf6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5974112"/>
            <a:ext cx="2051719" cy="883888"/>
          </a:xfrm>
          <a:prstGeom prst="rect">
            <a:avLst/>
          </a:prstGeom>
        </p:spPr>
      </p:pic>
      <p:pic>
        <p:nvPicPr>
          <p:cNvPr id="13" name="Рисунок 12" descr="03cd1b9cf6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5974112"/>
            <a:ext cx="2051719" cy="883888"/>
          </a:xfrm>
          <a:prstGeom prst="rect">
            <a:avLst/>
          </a:prstGeom>
        </p:spPr>
      </p:pic>
      <p:pic>
        <p:nvPicPr>
          <p:cNvPr id="14" name="Рисунок 13" descr="03cd1b9cf6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5974112"/>
            <a:ext cx="2051719" cy="883888"/>
          </a:xfrm>
          <a:prstGeom prst="rect">
            <a:avLst/>
          </a:prstGeom>
        </p:spPr>
      </p:pic>
      <p:pic>
        <p:nvPicPr>
          <p:cNvPr id="15" name="Рисунок 14" descr="03cd1b9cf6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1" y="5974112"/>
            <a:ext cx="2051719" cy="883888"/>
          </a:xfrm>
          <a:prstGeom prst="rect">
            <a:avLst/>
          </a:prstGeom>
        </p:spPr>
      </p:pic>
      <p:pic>
        <p:nvPicPr>
          <p:cNvPr id="16" name="Рисунок 15" descr="03cd1b9cf6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974112"/>
            <a:ext cx="2051719" cy="8838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Admin\&#1056;&#1072;&#1073;&#1086;&#1095;&#1080;&#1081;%20&#1089;&#1090;&#1086;&#1083;\r%20&#1055;&#1077;&#1089;&#1077;&#1085;&#1082;&#1072;%20&#1086;%20&#1084;&#1072;&#1084;&#1077;.mp3" TargetMode="Externa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Documents%20and%20Settings\Admin\&#1056;&#1072;&#1073;&#1086;&#1095;&#1080;&#1081;%20&#1089;&#1090;&#1086;&#1083;\&#1052;&#1072;&#1084;&#1072;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Admin\&#1056;&#1072;&#1073;&#1086;&#1095;&#1080;&#1081;%20&#1089;&#1090;&#1086;&#1083;\mama_petrjasheva-minus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Admin\&#1056;&#1072;&#1073;&#1086;&#1095;&#1080;&#1081;%20&#1089;&#1090;&#1086;&#1083;\&#1087;&#1088;&#1086;%20&#1073;&#1072;&#1073;&#1091;&#1096;&#1082;&#1091;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437112"/>
            <a:ext cx="7772400" cy="1470025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Любимым мамам и бабушкам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D:\ИРИНА 89181670980\Мои рисунки\8 марта originalnye-pozdravleniya-s-8-mart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4664"/>
            <a:ext cx="4896543" cy="4067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4209-2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764704"/>
            <a:ext cx="6768752" cy="507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 Песенка о мам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5733256"/>
            <a:ext cx="304800" cy="304800"/>
          </a:xfrm>
          <a:prstGeom prst="rect">
            <a:avLst/>
          </a:prstGeom>
        </p:spPr>
      </p:pic>
      <p:pic>
        <p:nvPicPr>
          <p:cNvPr id="7" name="Рисунок 6" descr="0_40afb_83f65368_-1-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620688"/>
            <a:ext cx="3804518" cy="5269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e9e451af8957a1711a2342029b29ef5_fu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520347"/>
            <a:ext cx="3862509" cy="5382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4ad8aa0de1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526351"/>
            <a:ext cx="4078166" cy="5422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8_marta_starye_otkrytk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404664"/>
            <a:ext cx="4248472" cy="5614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15819_17920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83768" y="435119"/>
            <a:ext cx="4104456" cy="5678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204152242_2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11760" y="332656"/>
            <a:ext cx="4248472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351343178639b561fa8f027191aee38d_full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55776" y="404664"/>
            <a:ext cx="4032448" cy="5711682"/>
          </a:xfrm>
          <a:prstGeom prst="rect">
            <a:avLst/>
          </a:prstGeom>
        </p:spPr>
      </p:pic>
      <p:pic>
        <p:nvPicPr>
          <p:cNvPr id="14" name="Рисунок 13" descr="56089189_1267894823_4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7584" y="620688"/>
            <a:ext cx="747683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8719df48a37d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83568" y="548680"/>
            <a:ext cx="7776864" cy="5632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енок-и-ма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7422824" cy="498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5625101114081056234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692696"/>
            <a:ext cx="62765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ам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764704"/>
            <a:ext cx="6600395" cy="4950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3826882_Ma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692696"/>
            <a:ext cx="5712296" cy="5301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629q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980728"/>
            <a:ext cx="6552728" cy="4368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mama_petrjasheva-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5733256"/>
            <a:ext cx="304800" cy="304800"/>
          </a:xfrm>
          <a:prstGeom prst="rect">
            <a:avLst/>
          </a:prstGeom>
        </p:spPr>
      </p:pic>
      <p:pic>
        <p:nvPicPr>
          <p:cNvPr id="4" name="Рисунок 3" descr="загруженно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980728"/>
            <a:ext cx="6480720" cy="4594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rebenok_i_mam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908720"/>
            <a:ext cx="6659300" cy="4770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nne_cocuk_kitap_mkle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980728"/>
            <a:ext cx="7968266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hutterstock_1723334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9228" y="912705"/>
            <a:ext cx="7541204" cy="4892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7472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836712"/>
            <a:ext cx="7996532" cy="5213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5209_rozovyj_buket_cvety_okno_vaza_1600x1200_(www.GdeFon.ru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692696"/>
            <a:ext cx="6912768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zdravlenie_babushke_v_stiha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836712"/>
            <a:ext cx="7056784" cy="4986794"/>
          </a:xfrm>
          <a:prstGeom prst="rect">
            <a:avLst/>
          </a:prstGeom>
        </p:spPr>
      </p:pic>
      <p:pic>
        <p:nvPicPr>
          <p:cNvPr id="4" name="про бабушк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2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ipsik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8380" y="908720"/>
            <a:ext cx="622078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Презентация8</Template>
  <TotalTime>190</TotalTime>
  <Words>4</Words>
  <Application>Microsoft Office PowerPoint</Application>
  <PresentationFormat>Экран (4:3)</PresentationFormat>
  <Paragraphs>1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Презентация8</vt:lpstr>
      <vt:lpstr>Любимым мамам и бабушкам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Любимым мамам и бабушкам</dc:title>
  <dc:creator>oxana</dc:creator>
  <cp:lastModifiedBy>Admin</cp:lastModifiedBy>
  <cp:revision>20</cp:revision>
  <dcterms:created xsi:type="dcterms:W3CDTF">2012-02-23T11:44:41Z</dcterms:created>
  <dcterms:modified xsi:type="dcterms:W3CDTF">2013-02-21T18:47:43Z</dcterms:modified>
</cp:coreProperties>
</file>